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Syne" panose="020B0604020202020204" charset="0"/>
      <p:regular r:id="rId13"/>
    </p:embeddedFont>
    <p:embeddedFont>
      <p:font typeface="Syne Extra Bold" panose="020B060402020202020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5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35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hailichauhan06052004@gmail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garimaverma@geu.ac.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5169" y="1414402"/>
            <a:ext cx="7788831" cy="3629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6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Plant Growth</a:t>
            </a:r>
          </a:p>
          <a:p>
            <a:pPr marL="0" indent="0">
              <a:lnSpc>
                <a:spcPts val="4750"/>
              </a:lnSpc>
              <a:buNone/>
            </a:pPr>
            <a:r>
              <a:rPr lang="en-US" sz="6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</a:t>
            </a:r>
          </a:p>
          <a:p>
            <a:pPr marL="0" indent="0">
              <a:lnSpc>
                <a:spcPts val="4750"/>
              </a:lnSpc>
              <a:buNone/>
            </a:pPr>
            <a:r>
              <a:rPr lang="en-US" sz="6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Classification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77585" y="4671536"/>
            <a:ext cx="778883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Presenters: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77585" y="5044141"/>
            <a:ext cx="778883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Shaili Chauhan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77585" y="5426393"/>
            <a:ext cx="778883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77585" y="5953839"/>
            <a:ext cx="778883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7585" y="6481286"/>
            <a:ext cx="7788831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Conference: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International Conference on Current Environmental Technologies for Sustainable Development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77585" y="7168396"/>
            <a:ext cx="778883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Date: 9/12/24 – 10/12/24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63EB0-80CD-8D66-9009-FDE6345C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" y="1"/>
            <a:ext cx="14630398" cy="8229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D5920-D789-DEC8-A45C-716ACF0FF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793790" y="1861185"/>
            <a:ext cx="124990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Background and Motivation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9101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 in Modern Agriculture: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793790" y="3352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Unpredictable crop growth patterns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3794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Need for precise agricultural management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93790" y="42367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Limited understanding of growth milestone factors</a:t>
            </a:r>
          </a:p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solidFill>
                <a:srgbClr val="D7E5D8"/>
              </a:solidFill>
              <a:latin typeface="Syne" pitchFamily="34" charset="0"/>
            </a:endParaRPr>
          </a:p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93790" y="46789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320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 Objectives: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793790" y="51211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 a predictive model for plant growth milestones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93790" y="5563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1" algn="l">
              <a:lnSpc>
                <a:spcPts val="2850"/>
              </a:lnSpc>
              <a:buSzPct val="100000"/>
            </a:pP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93790" y="6005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 agricultural decision-making processes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779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335661"/>
            <a:ext cx="7556421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0190" y="3995499"/>
            <a:ext cx="7541181" cy="1099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514743" y="4486989"/>
            <a:ext cx="1887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Soil Type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863846" y="4486989"/>
            <a:ext cx="2137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Sunlight Hours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1462504" y="4486989"/>
            <a:ext cx="21396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Water Frequency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6287810" y="4993600"/>
            <a:ext cx="7541181" cy="12267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14743" y="5137309"/>
            <a:ext cx="1887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Fertilizer Type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863846" y="5137309"/>
            <a:ext cx="2137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Temperature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462504" y="5137309"/>
            <a:ext cx="21396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Humidity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BE102-F245-4691-6052-92C792E140E4}"/>
              </a:ext>
            </a:extLst>
          </p:cNvPr>
          <p:cNvSpPr txBox="1"/>
          <p:nvPr/>
        </p:nvSpPr>
        <p:spPr>
          <a:xfrm>
            <a:off x="12530138" y="7529513"/>
            <a:ext cx="2028825" cy="592931"/>
          </a:xfrm>
          <a:prstGeom prst="rect">
            <a:avLst/>
          </a:prstGeom>
          <a:solidFill>
            <a:srgbClr val="131E2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37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Preprocessing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1142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5218"/>
            <a:ext cx="32383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Cleaning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280190" y="5095637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Addressing missing values and removing duplicates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81142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605218"/>
            <a:ext cx="3608189" cy="490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Engineering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10228420" y="5095637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Converting categorical variables and standardizing numerical data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81873-A35F-A677-C79B-0417E28FC99C}"/>
              </a:ext>
            </a:extLst>
          </p:cNvPr>
          <p:cNvSpPr txBox="1"/>
          <p:nvPr/>
        </p:nvSpPr>
        <p:spPr>
          <a:xfrm>
            <a:off x="12530138" y="7529513"/>
            <a:ext cx="2028825" cy="592931"/>
          </a:xfrm>
          <a:prstGeom prst="rect">
            <a:avLst/>
          </a:prstGeom>
          <a:solidFill>
            <a:srgbClr val="131E2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7345"/>
            <a:ext cx="71294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Technical Implementation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2269450"/>
            <a:ext cx="7556421" cy="4925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Machine Learning Stack</a:t>
            </a: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27116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31538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1" algn="l">
              <a:lnSpc>
                <a:spcPts val="2850"/>
              </a:lnSpc>
              <a:buSzPct val="100000"/>
            </a:pP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89" y="31934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Pandas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93788" y="36555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1" algn="l">
              <a:lnSpc>
                <a:spcPts val="2850"/>
              </a:lnSpc>
              <a:buSzPct val="100000"/>
            </a:pP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48751" y="36875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Matplotlib/Seaborn</a:t>
            </a:r>
          </a:p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solidFill>
                <a:srgbClr val="D7E5D8"/>
              </a:solidFill>
              <a:latin typeface="Syne" pitchFamily="34" charset="0"/>
            </a:endParaRPr>
          </a:p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93790" y="49226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Technical Approaches: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793790" y="53648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Advanced preprocessing techniques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93790" y="58070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model evaluation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93790" y="62492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Hyperparameter optimization</a:t>
            </a:r>
            <a:endParaRPr lang="en-US" sz="240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FBE31665-0C0C-2E2A-EAD8-EDB180B69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806"/>
            <a:ext cx="12505134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Approach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11768" y="4378821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11436" y="4665226"/>
            <a:ext cx="347352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Random Forest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1436" y="5147548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Ensemble learning approach for </a:t>
            </a:r>
            <a:r>
              <a:rPr lang="en-US" sz="2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improved accuracy</a:t>
            </a:r>
            <a:endParaRPr lang="en-US" sz="2000" b="1" dirty="0"/>
          </a:p>
        </p:txBody>
      </p:sp>
      <p:sp>
        <p:nvSpPr>
          <p:cNvPr id="7" name="Shape 4"/>
          <p:cNvSpPr/>
          <p:nvPr/>
        </p:nvSpPr>
        <p:spPr>
          <a:xfrm>
            <a:off x="7426762" y="4434602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5738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SVM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57386" y="5147548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Powerful method for </a:t>
            </a:r>
            <a:r>
              <a:rPr lang="en-US" sz="2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 classification problems</a:t>
            </a:r>
            <a:endParaRPr lang="en-US" sz="2000" b="1" dirty="0"/>
          </a:p>
        </p:txBody>
      </p:sp>
      <p:sp>
        <p:nvSpPr>
          <p:cNvPr id="10" name="Shape 7"/>
          <p:cNvSpPr/>
          <p:nvPr/>
        </p:nvSpPr>
        <p:spPr>
          <a:xfrm>
            <a:off x="780812" y="5958126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11436" y="6188750"/>
            <a:ext cx="3243620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Decision Trees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1436" y="6671072"/>
            <a:ext cx="596169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Interpretable model for </a:t>
            </a:r>
            <a:r>
              <a:rPr lang="en-US" sz="2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understanding decision-making processes</a:t>
            </a:r>
            <a:endParaRPr lang="en-US" sz="2000" b="1" dirty="0"/>
          </a:p>
        </p:txBody>
      </p:sp>
      <p:sp>
        <p:nvSpPr>
          <p:cNvPr id="13" name="Shape 10"/>
          <p:cNvSpPr/>
          <p:nvPr/>
        </p:nvSpPr>
        <p:spPr>
          <a:xfrm>
            <a:off x="7426762" y="5958126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57386" y="618875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KNN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57386" y="6671072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Simple </a:t>
            </a:r>
            <a:r>
              <a:rPr lang="en-US" sz="2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yet effective algorithm for classification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0787D-1D14-0944-04F5-24551B047A60}"/>
              </a:ext>
            </a:extLst>
          </p:cNvPr>
          <p:cNvSpPr txBox="1"/>
          <p:nvPr/>
        </p:nvSpPr>
        <p:spPr>
          <a:xfrm>
            <a:off x="12825876" y="7760262"/>
            <a:ext cx="1731696" cy="369332"/>
          </a:xfrm>
          <a:prstGeom prst="rect">
            <a:avLst/>
          </a:prstGeom>
          <a:solidFill>
            <a:srgbClr val="131E2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129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Findings and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9307" y="3267551"/>
            <a:ext cx="150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3531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Random Forest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5313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Highest accuracy with 94.10%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2156" y="4469249"/>
            <a:ext cx="2843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227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Sunlight Hours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542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Strongest influence on plant growth</a:t>
            </a:r>
            <a:endParaRPr lang="en-US" sz="240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4774" y="5832872"/>
            <a:ext cx="29896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Soil Type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051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Significant impact on plant development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FB3A7-1600-C2D6-0F82-D2A996A4F5DE}"/>
              </a:ext>
            </a:extLst>
          </p:cNvPr>
          <p:cNvSpPr txBox="1"/>
          <p:nvPr/>
        </p:nvSpPr>
        <p:spPr>
          <a:xfrm>
            <a:off x="12530138" y="7529513"/>
            <a:ext cx="2028825" cy="592931"/>
          </a:xfrm>
          <a:prstGeom prst="rect">
            <a:avLst/>
          </a:prstGeom>
          <a:solidFill>
            <a:srgbClr val="131E2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402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 and Future Work 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5209"/>
            <a:ext cx="3260646" cy="1749147"/>
          </a:xfrm>
          <a:prstGeom prst="roundRect">
            <a:avLst>
              <a:gd name="adj" fmla="val 544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273028"/>
            <a:ext cx="150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2852023"/>
            <a:ext cx="6769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Current Research Limitations: 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342442"/>
            <a:ext cx="6769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Dataset scope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4281249" y="3784640"/>
            <a:ext cx="6769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4167783" y="4359116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93790" y="4487704"/>
            <a:ext cx="6521410" cy="2987873"/>
          </a:xfrm>
          <a:prstGeom prst="roundRect">
            <a:avLst>
              <a:gd name="adj" fmla="val 318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224" y="5754886"/>
            <a:ext cx="2843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4714518"/>
            <a:ext cx="60677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Research Directions: 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42014" y="555926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Expanding dataset diversity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42014" y="600146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Incorporating more complex environmental factors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542014" y="644366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Developing real-time prediction models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542014" y="688586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Integration with IoT and sensor technologies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4CB70-5B2E-E892-326E-BB2F8755FE08}"/>
              </a:ext>
            </a:extLst>
          </p:cNvPr>
          <p:cNvSpPr txBox="1"/>
          <p:nvPr/>
        </p:nvSpPr>
        <p:spPr>
          <a:xfrm>
            <a:off x="12530138" y="7529513"/>
            <a:ext cx="2028825" cy="592931"/>
          </a:xfrm>
          <a:prstGeom prst="rect">
            <a:avLst/>
          </a:prstGeom>
          <a:solidFill>
            <a:srgbClr val="131E2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898"/>
            <a:ext cx="94360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Acknowledgments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1618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Research Summary: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040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Successful development of plant growth milestone classification model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462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Proven effectiveness of machine learning in agricultural prediction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884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Acknowledgments: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306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Graphic Era Deemed to be University, Dehradun ,Uttarakhand,India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372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Advisors : Mrs. Garima Sharma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8150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Department of Computer Science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257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Contact Information: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99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Shaili Chauhan: </a:t>
            </a:r>
            <a:r>
              <a:rPr lang="en-US" sz="175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shailichauhan06052004@gmail.com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89" y="6251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Mrs. Garima Sharma: </a:t>
            </a:r>
            <a:r>
              <a:rPr lang="en-US" sz="175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garimaverma@geu.ac.in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8DBA8-8437-0AC4-16A7-164F68D840F8}"/>
              </a:ext>
            </a:extLst>
          </p:cNvPr>
          <p:cNvSpPr txBox="1"/>
          <p:nvPr/>
        </p:nvSpPr>
        <p:spPr>
          <a:xfrm>
            <a:off x="12530138" y="7529513"/>
            <a:ext cx="2028825" cy="592931"/>
          </a:xfrm>
          <a:prstGeom prst="rect">
            <a:avLst/>
          </a:prstGeom>
          <a:solidFill>
            <a:srgbClr val="131E2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292</Words>
  <Application>Microsoft Office PowerPoint</Application>
  <PresentationFormat>Custom</PresentationFormat>
  <Paragraphs>87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Syne</vt:lpstr>
      <vt:lpstr>Syne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Shaili Chauhan</cp:lastModifiedBy>
  <cp:revision>32</cp:revision>
  <dcterms:created xsi:type="dcterms:W3CDTF">2024-12-06T15:21:26Z</dcterms:created>
  <dcterms:modified xsi:type="dcterms:W3CDTF">2025-01-12T09:29:25Z</dcterms:modified>
</cp:coreProperties>
</file>